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5"/>
  </p:notesMasterIdLst>
  <p:sldIdLst>
    <p:sldId id="3825" r:id="rId5"/>
    <p:sldId id="3826" r:id="rId6"/>
    <p:sldId id="3827" r:id="rId7"/>
    <p:sldId id="3835" r:id="rId8"/>
    <p:sldId id="3836" r:id="rId9"/>
    <p:sldId id="3828" r:id="rId10"/>
    <p:sldId id="3829" r:id="rId11"/>
    <p:sldId id="3837" r:id="rId12"/>
    <p:sldId id="3838" r:id="rId13"/>
    <p:sldId id="3839" r:id="rId14"/>
    <p:sldId id="3794" r:id="rId15"/>
    <p:sldId id="3840" r:id="rId16"/>
    <p:sldId id="3841" r:id="rId17"/>
    <p:sldId id="3842" r:id="rId18"/>
    <p:sldId id="3843" r:id="rId19"/>
    <p:sldId id="3845" r:id="rId20"/>
    <p:sldId id="3848" r:id="rId21"/>
    <p:sldId id="3849" r:id="rId22"/>
    <p:sldId id="3847" r:id="rId23"/>
    <p:sldId id="38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90" y="2172"/>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tija Hafesji" userId="c1416d3c-3372-4be9-889e-54dc74bae336" providerId="ADAL" clId="{76B57A35-B9E7-46E3-99BE-3C267010D71E}"/>
    <pc:docChg chg="undo custSel addSld delSld modSld sldOrd">
      <pc:chgData name="Khatija Hafesji" userId="c1416d3c-3372-4be9-889e-54dc74bae336" providerId="ADAL" clId="{76B57A35-B9E7-46E3-99BE-3C267010D71E}" dt="2021-10-21T10:43:50.890" v="3293" actId="20577"/>
      <pc:docMkLst>
        <pc:docMk/>
      </pc:docMkLst>
      <pc:sldChg chg="del">
        <pc:chgData name="Khatija Hafesji" userId="c1416d3c-3372-4be9-889e-54dc74bae336" providerId="ADAL" clId="{76B57A35-B9E7-46E3-99BE-3C267010D71E}" dt="2021-10-21T09:06:45.739" v="590" actId="2696"/>
        <pc:sldMkLst>
          <pc:docMk/>
          <pc:sldMk cId="1019213662" sldId="3791"/>
        </pc:sldMkLst>
      </pc:sldChg>
      <pc:sldChg chg="del">
        <pc:chgData name="Khatija Hafesji" userId="c1416d3c-3372-4be9-889e-54dc74bae336" providerId="ADAL" clId="{76B57A35-B9E7-46E3-99BE-3C267010D71E}" dt="2021-10-21T09:42:24.095" v="2060" actId="2696"/>
        <pc:sldMkLst>
          <pc:docMk/>
          <pc:sldMk cId="3927950662" sldId="3792"/>
        </pc:sldMkLst>
      </pc:sldChg>
      <pc:sldChg chg="addSp delSp modSp mod ord">
        <pc:chgData name="Khatija Hafesji" userId="c1416d3c-3372-4be9-889e-54dc74bae336" providerId="ADAL" clId="{76B57A35-B9E7-46E3-99BE-3C267010D71E}" dt="2021-10-21T10:20:17.549" v="3224" actId="478"/>
        <pc:sldMkLst>
          <pc:docMk/>
          <pc:sldMk cId="1813910725" sldId="3794"/>
        </pc:sldMkLst>
        <pc:spChg chg="mod">
          <ac:chgData name="Khatija Hafesji" userId="c1416d3c-3372-4be9-889e-54dc74bae336" providerId="ADAL" clId="{76B57A35-B9E7-46E3-99BE-3C267010D71E}" dt="2021-10-21T09:42:43.181" v="2130" actId="20577"/>
          <ac:spMkLst>
            <pc:docMk/>
            <pc:sldMk cId="1813910725" sldId="3794"/>
            <ac:spMk id="2" creationId="{1D46624E-1256-4074-A302-8EFDA23D77BF}"/>
          </ac:spMkLst>
        </pc:spChg>
        <pc:spChg chg="del mod">
          <ac:chgData name="Khatija Hafesji" userId="c1416d3c-3372-4be9-889e-54dc74bae336" providerId="ADAL" clId="{76B57A35-B9E7-46E3-99BE-3C267010D71E}" dt="2021-10-21T09:40:00.111" v="1694" actId="478"/>
          <ac:spMkLst>
            <pc:docMk/>
            <pc:sldMk cId="1813910725" sldId="3794"/>
            <ac:spMk id="3" creationId="{33E8A40A-0195-4B3A-81F2-8B76B68F974F}"/>
          </ac:spMkLst>
        </pc:spChg>
        <pc:spChg chg="mod">
          <ac:chgData name="Khatija Hafesji" userId="c1416d3c-3372-4be9-889e-54dc74bae336" providerId="ADAL" clId="{76B57A35-B9E7-46E3-99BE-3C267010D71E}" dt="2021-10-21T09:41:00.097" v="1960" actId="5793"/>
          <ac:spMkLst>
            <pc:docMk/>
            <pc:sldMk cId="1813910725" sldId="3794"/>
            <ac:spMk id="4" creationId="{A84DACD0-2773-4975-A2FE-3BD5764E1F61}"/>
          </ac:spMkLst>
        </pc:spChg>
        <pc:spChg chg="del">
          <ac:chgData name="Khatija Hafesji" userId="c1416d3c-3372-4be9-889e-54dc74bae336" providerId="ADAL" clId="{76B57A35-B9E7-46E3-99BE-3C267010D71E}" dt="2021-10-21T09:41:05.593" v="1961" actId="478"/>
          <ac:spMkLst>
            <pc:docMk/>
            <pc:sldMk cId="1813910725" sldId="3794"/>
            <ac:spMk id="5" creationId="{8FCFD254-68A8-4D88-9653-D6F0238D59BD}"/>
          </ac:spMkLst>
        </pc:spChg>
        <pc:spChg chg="mod">
          <ac:chgData name="Khatija Hafesji" userId="c1416d3c-3372-4be9-889e-54dc74bae336" providerId="ADAL" clId="{76B57A35-B9E7-46E3-99BE-3C267010D71E}" dt="2021-10-21T09:42:11.515" v="2059" actId="20577"/>
          <ac:spMkLst>
            <pc:docMk/>
            <pc:sldMk cId="1813910725" sldId="3794"/>
            <ac:spMk id="6" creationId="{3905CD03-9B40-4AA4-B6AB-5B38436AB901}"/>
          </ac:spMkLst>
        </pc:spChg>
        <pc:spChg chg="add del mod">
          <ac:chgData name="Khatija Hafesji" userId="c1416d3c-3372-4be9-889e-54dc74bae336" providerId="ADAL" clId="{76B57A35-B9E7-46E3-99BE-3C267010D71E}" dt="2021-10-21T09:41:11.634" v="1962" actId="478"/>
          <ac:spMkLst>
            <pc:docMk/>
            <pc:sldMk cId="1813910725" sldId="3794"/>
            <ac:spMk id="8" creationId="{AE637C5A-1DA0-4958-9E19-EBEA8C21AFD4}"/>
          </ac:spMkLst>
        </pc:spChg>
        <pc:spChg chg="del">
          <ac:chgData name="Khatija Hafesji" userId="c1416d3c-3372-4be9-889e-54dc74bae336" providerId="ADAL" clId="{76B57A35-B9E7-46E3-99BE-3C267010D71E}" dt="2021-10-21T10:20:17.549" v="3224" actId="478"/>
          <ac:spMkLst>
            <pc:docMk/>
            <pc:sldMk cId="1813910725" sldId="3794"/>
            <ac:spMk id="18" creationId="{93F1F6E8-FB29-489E-9497-38321677D832}"/>
          </ac:spMkLst>
        </pc:spChg>
        <pc:spChg chg="del">
          <ac:chgData name="Khatija Hafesji" userId="c1416d3c-3372-4be9-889e-54dc74bae336" providerId="ADAL" clId="{76B57A35-B9E7-46E3-99BE-3C267010D71E}" dt="2021-10-21T10:20:12.405" v="3223" actId="478"/>
          <ac:spMkLst>
            <pc:docMk/>
            <pc:sldMk cId="1813910725" sldId="3794"/>
            <ac:spMk id="19" creationId="{A86EFF1E-AB9A-40FE-A0CF-794B56E5276A}"/>
          </ac:spMkLst>
        </pc:spChg>
      </pc:sldChg>
      <pc:sldChg chg="modSp mod">
        <pc:chgData name="Khatija Hafesji" userId="c1416d3c-3372-4be9-889e-54dc74bae336" providerId="ADAL" clId="{76B57A35-B9E7-46E3-99BE-3C267010D71E}" dt="2021-10-21T09:08:52.636" v="604" actId="20577"/>
        <pc:sldMkLst>
          <pc:docMk/>
          <pc:sldMk cId="800962904" sldId="3825"/>
        </pc:sldMkLst>
        <pc:spChg chg="mod">
          <ac:chgData name="Khatija Hafesji" userId="c1416d3c-3372-4be9-889e-54dc74bae336" providerId="ADAL" clId="{76B57A35-B9E7-46E3-99BE-3C267010D71E}" dt="2021-10-21T09:08:52.636" v="604" actId="20577"/>
          <ac:spMkLst>
            <pc:docMk/>
            <pc:sldMk cId="800962904" sldId="3825"/>
            <ac:spMk id="3" creationId="{72CC4EC4-809C-4FD2-AA20-009F08590DA6}"/>
          </ac:spMkLst>
        </pc:spChg>
      </pc:sldChg>
      <pc:sldChg chg="modSp mod">
        <pc:chgData name="Khatija Hafesji" userId="c1416d3c-3372-4be9-889e-54dc74bae336" providerId="ADAL" clId="{76B57A35-B9E7-46E3-99BE-3C267010D71E}" dt="2021-10-21T09:02:48.317" v="523" actId="27636"/>
        <pc:sldMkLst>
          <pc:docMk/>
          <pc:sldMk cId="1002193766" sldId="3827"/>
        </pc:sldMkLst>
        <pc:spChg chg="mod">
          <ac:chgData name="Khatija Hafesji" userId="c1416d3c-3372-4be9-889e-54dc74bae336" providerId="ADAL" clId="{76B57A35-B9E7-46E3-99BE-3C267010D71E}" dt="2021-10-21T08:57:17.546" v="43" actId="20577"/>
          <ac:spMkLst>
            <pc:docMk/>
            <pc:sldMk cId="1002193766" sldId="3827"/>
            <ac:spMk id="4" creationId="{7B290457-2071-4F7C-9327-CE85A282B4D5}"/>
          </ac:spMkLst>
        </pc:spChg>
        <pc:spChg chg="mod">
          <ac:chgData name="Khatija Hafesji" userId="c1416d3c-3372-4be9-889e-54dc74bae336" providerId="ADAL" clId="{76B57A35-B9E7-46E3-99BE-3C267010D71E}" dt="2021-10-21T09:02:48.317" v="523" actId="27636"/>
          <ac:spMkLst>
            <pc:docMk/>
            <pc:sldMk cId="1002193766" sldId="3827"/>
            <ac:spMk id="5" creationId="{B67B1E24-2840-4BB0-AE5A-2320A01CB80F}"/>
          </ac:spMkLst>
        </pc:spChg>
      </pc:sldChg>
      <pc:sldChg chg="addSp delSp modSp mod">
        <pc:chgData name="Khatija Hafesji" userId="c1416d3c-3372-4be9-889e-54dc74bae336" providerId="ADAL" clId="{76B57A35-B9E7-46E3-99BE-3C267010D71E}" dt="2021-10-21T09:06:26.788" v="589" actId="1076"/>
        <pc:sldMkLst>
          <pc:docMk/>
          <pc:sldMk cId="4283594893" sldId="3828"/>
        </pc:sldMkLst>
        <pc:spChg chg="mod">
          <ac:chgData name="Khatija Hafesji" userId="c1416d3c-3372-4be9-889e-54dc74bae336" providerId="ADAL" clId="{76B57A35-B9E7-46E3-99BE-3C267010D71E}" dt="2021-10-21T09:06:26.788" v="589" actId="1076"/>
          <ac:spMkLst>
            <pc:docMk/>
            <pc:sldMk cId="4283594893" sldId="3828"/>
            <ac:spMk id="2" creationId="{1EFC037F-9B04-45A9-8AE6-A8517884947F}"/>
          </ac:spMkLst>
        </pc:spChg>
        <pc:spChg chg="del mod">
          <ac:chgData name="Khatija Hafesji" userId="c1416d3c-3372-4be9-889e-54dc74bae336" providerId="ADAL" clId="{76B57A35-B9E7-46E3-99BE-3C267010D71E}" dt="2021-10-21T09:06:20.298" v="587" actId="478"/>
          <ac:spMkLst>
            <pc:docMk/>
            <pc:sldMk cId="4283594893" sldId="3828"/>
            <ac:spMk id="3" creationId="{9F49FB76-25BA-4481-B88D-DCB748E1662E}"/>
          </ac:spMkLst>
        </pc:spChg>
        <pc:spChg chg="add del mod">
          <ac:chgData name="Khatija Hafesji" userId="c1416d3c-3372-4be9-889e-54dc74bae336" providerId="ADAL" clId="{76B57A35-B9E7-46E3-99BE-3C267010D71E}" dt="2021-10-21T09:06:23.071" v="588" actId="478"/>
          <ac:spMkLst>
            <pc:docMk/>
            <pc:sldMk cId="4283594893" sldId="3828"/>
            <ac:spMk id="5" creationId="{E454875F-E755-422D-AC04-3E2B103C870F}"/>
          </ac:spMkLst>
        </pc:spChg>
      </pc:sldChg>
      <pc:sldChg chg="delSp modSp mod ord">
        <pc:chgData name="Khatija Hafesji" userId="c1416d3c-3372-4be9-889e-54dc74bae336" providerId="ADAL" clId="{76B57A35-B9E7-46E3-99BE-3C267010D71E}" dt="2021-10-21T09:33:34.989" v="1631" actId="478"/>
        <pc:sldMkLst>
          <pc:docMk/>
          <pc:sldMk cId="1026132043" sldId="3829"/>
        </pc:sldMkLst>
        <pc:spChg chg="mod">
          <ac:chgData name="Khatija Hafesji" userId="c1416d3c-3372-4be9-889e-54dc74bae336" providerId="ADAL" clId="{76B57A35-B9E7-46E3-99BE-3C267010D71E}" dt="2021-10-21T09:33:07.728" v="1593" actId="255"/>
          <ac:spMkLst>
            <pc:docMk/>
            <pc:sldMk cId="1026132043" sldId="3829"/>
            <ac:spMk id="8" creationId="{4E808D1D-FE92-499E-982B-315DCF987C64}"/>
          </ac:spMkLst>
        </pc:spChg>
        <pc:spChg chg="mod">
          <ac:chgData name="Khatija Hafesji" userId="c1416d3c-3372-4be9-889e-54dc74bae336" providerId="ADAL" clId="{76B57A35-B9E7-46E3-99BE-3C267010D71E}" dt="2021-10-21T09:33:16.975" v="1626" actId="313"/>
          <ac:spMkLst>
            <pc:docMk/>
            <pc:sldMk cId="1026132043" sldId="3829"/>
            <ac:spMk id="9" creationId="{23EE02E7-DD32-447E-A951-9BFA2CED01F5}"/>
          </ac:spMkLst>
        </pc:spChg>
        <pc:spChg chg="del mod">
          <ac:chgData name="Khatija Hafesji" userId="c1416d3c-3372-4be9-889e-54dc74bae336" providerId="ADAL" clId="{76B57A35-B9E7-46E3-99BE-3C267010D71E}" dt="2021-10-21T09:33:25.071" v="1628" actId="478"/>
          <ac:spMkLst>
            <pc:docMk/>
            <pc:sldMk cId="1026132043" sldId="3829"/>
            <ac:spMk id="17" creationId="{629F4044-902D-4034-8E90-44E0F885EEBD}"/>
          </ac:spMkLst>
        </pc:spChg>
        <pc:spChg chg="del mod">
          <ac:chgData name="Khatija Hafesji" userId="c1416d3c-3372-4be9-889e-54dc74bae336" providerId="ADAL" clId="{76B57A35-B9E7-46E3-99BE-3C267010D71E}" dt="2021-10-21T09:33:34.989" v="1631" actId="478"/>
          <ac:spMkLst>
            <pc:docMk/>
            <pc:sldMk cId="1026132043" sldId="3829"/>
            <ac:spMk id="18" creationId="{439BF4B2-6931-43C1-8924-3E02FA60CF60}"/>
          </ac:spMkLst>
        </pc:spChg>
      </pc:sldChg>
      <pc:sldChg chg="del">
        <pc:chgData name="Khatija Hafesji" userId="c1416d3c-3372-4be9-889e-54dc74bae336" providerId="ADAL" clId="{76B57A35-B9E7-46E3-99BE-3C267010D71E}" dt="2021-10-21T10:17:20.800" v="3151" actId="2696"/>
        <pc:sldMkLst>
          <pc:docMk/>
          <pc:sldMk cId="1791535643" sldId="3830"/>
        </pc:sldMkLst>
      </pc:sldChg>
      <pc:sldChg chg="del">
        <pc:chgData name="Khatija Hafesji" userId="c1416d3c-3372-4be9-889e-54dc74bae336" providerId="ADAL" clId="{76B57A35-B9E7-46E3-99BE-3C267010D71E}" dt="2021-10-21T10:19:01.670" v="3213" actId="2696"/>
        <pc:sldMkLst>
          <pc:docMk/>
          <pc:sldMk cId="3942647457" sldId="3831"/>
        </pc:sldMkLst>
      </pc:sldChg>
      <pc:sldChg chg="del">
        <pc:chgData name="Khatija Hafesji" userId="c1416d3c-3372-4be9-889e-54dc74bae336" providerId="ADAL" clId="{76B57A35-B9E7-46E3-99BE-3C267010D71E}" dt="2021-10-21T10:18:27.916" v="3152" actId="2696"/>
        <pc:sldMkLst>
          <pc:docMk/>
          <pc:sldMk cId="543995561" sldId="3832"/>
        </pc:sldMkLst>
      </pc:sldChg>
      <pc:sldChg chg="del">
        <pc:chgData name="Khatija Hafesji" userId="c1416d3c-3372-4be9-889e-54dc74bae336" providerId="ADAL" clId="{76B57A35-B9E7-46E3-99BE-3C267010D71E}" dt="2021-10-21T10:18:31.268" v="3153" actId="2696"/>
        <pc:sldMkLst>
          <pc:docMk/>
          <pc:sldMk cId="17839761" sldId="3833"/>
        </pc:sldMkLst>
      </pc:sldChg>
      <pc:sldChg chg="modSp mod">
        <pc:chgData name="Khatija Hafesji" userId="c1416d3c-3372-4be9-889e-54dc74bae336" providerId="ADAL" clId="{76B57A35-B9E7-46E3-99BE-3C267010D71E}" dt="2021-10-21T10:18:54.972" v="3212" actId="20577"/>
        <pc:sldMkLst>
          <pc:docMk/>
          <pc:sldMk cId="962258905" sldId="3834"/>
        </pc:sldMkLst>
        <pc:spChg chg="mod">
          <ac:chgData name="Khatija Hafesji" userId="c1416d3c-3372-4be9-889e-54dc74bae336" providerId="ADAL" clId="{76B57A35-B9E7-46E3-99BE-3C267010D71E}" dt="2021-10-21T10:18:39.445" v="3163" actId="20577"/>
          <ac:spMkLst>
            <pc:docMk/>
            <pc:sldMk cId="962258905" sldId="3834"/>
            <ac:spMk id="2" creationId="{659706C9-F26D-46CA-93BF-8C27012F6B12}"/>
          </ac:spMkLst>
        </pc:spChg>
        <pc:spChg chg="mod">
          <ac:chgData name="Khatija Hafesji" userId="c1416d3c-3372-4be9-889e-54dc74bae336" providerId="ADAL" clId="{76B57A35-B9E7-46E3-99BE-3C267010D71E}" dt="2021-10-21T10:18:54.972" v="3212" actId="20577"/>
          <ac:spMkLst>
            <pc:docMk/>
            <pc:sldMk cId="962258905" sldId="3834"/>
            <ac:spMk id="3" creationId="{21F0B6E0-1F7C-4E6A-87B1-554ADE739CD1}"/>
          </ac:spMkLst>
        </pc:spChg>
      </pc:sldChg>
      <pc:sldChg chg="modSp add mod">
        <pc:chgData name="Khatija Hafesji" userId="c1416d3c-3372-4be9-889e-54dc74bae336" providerId="ADAL" clId="{76B57A35-B9E7-46E3-99BE-3C267010D71E}" dt="2021-10-21T09:14:17.085" v="984" actId="20577"/>
        <pc:sldMkLst>
          <pc:docMk/>
          <pc:sldMk cId="4048116938" sldId="3835"/>
        </pc:sldMkLst>
        <pc:spChg chg="mod">
          <ac:chgData name="Khatija Hafesji" userId="c1416d3c-3372-4be9-889e-54dc74bae336" providerId="ADAL" clId="{76B57A35-B9E7-46E3-99BE-3C267010D71E}" dt="2021-10-21T09:14:17.085" v="984" actId="20577"/>
          <ac:spMkLst>
            <pc:docMk/>
            <pc:sldMk cId="4048116938" sldId="3835"/>
            <ac:spMk id="5" creationId="{B67B1E24-2840-4BB0-AE5A-2320A01CB80F}"/>
          </ac:spMkLst>
        </pc:spChg>
      </pc:sldChg>
      <pc:sldChg chg="modSp add mod ord">
        <pc:chgData name="Khatija Hafesji" userId="c1416d3c-3372-4be9-889e-54dc74bae336" providerId="ADAL" clId="{76B57A35-B9E7-46E3-99BE-3C267010D71E}" dt="2021-10-21T09:25:49.007" v="1589" actId="20577"/>
        <pc:sldMkLst>
          <pc:docMk/>
          <pc:sldMk cId="2709417650" sldId="3836"/>
        </pc:sldMkLst>
        <pc:spChg chg="mod">
          <ac:chgData name="Khatija Hafesji" userId="c1416d3c-3372-4be9-889e-54dc74bae336" providerId="ADAL" clId="{76B57A35-B9E7-46E3-99BE-3C267010D71E}" dt="2021-10-21T09:18:28.265" v="1054" actId="255"/>
          <ac:spMkLst>
            <pc:docMk/>
            <pc:sldMk cId="2709417650" sldId="3836"/>
            <ac:spMk id="2" creationId="{1836E49C-11A0-4C95-8A6E-FC7E9C57C105}"/>
          </ac:spMkLst>
        </pc:spChg>
        <pc:spChg chg="mod">
          <ac:chgData name="Khatija Hafesji" userId="c1416d3c-3372-4be9-889e-54dc74bae336" providerId="ADAL" clId="{76B57A35-B9E7-46E3-99BE-3C267010D71E}" dt="2021-10-21T09:25:49.007" v="1589" actId="20577"/>
          <ac:spMkLst>
            <pc:docMk/>
            <pc:sldMk cId="2709417650" sldId="3836"/>
            <ac:spMk id="3" creationId="{869C3FD2-AF88-4EF1-AFB7-5D31BD5AA0BF}"/>
          </ac:spMkLst>
        </pc:spChg>
      </pc:sldChg>
      <pc:sldChg chg="modSp add mod">
        <pc:chgData name="Khatija Hafesji" userId="c1416d3c-3372-4be9-889e-54dc74bae336" providerId="ADAL" clId="{76B57A35-B9E7-46E3-99BE-3C267010D71E}" dt="2021-10-21T09:35:30.816" v="1642" actId="255"/>
        <pc:sldMkLst>
          <pc:docMk/>
          <pc:sldMk cId="3047352214" sldId="3837"/>
        </pc:sldMkLst>
        <pc:spChg chg="mod">
          <ac:chgData name="Khatija Hafesji" userId="c1416d3c-3372-4be9-889e-54dc74bae336" providerId="ADAL" clId="{76B57A35-B9E7-46E3-99BE-3C267010D71E}" dt="2021-10-21T09:35:30.816" v="1642" actId="255"/>
          <ac:spMkLst>
            <pc:docMk/>
            <pc:sldMk cId="3047352214" sldId="3837"/>
            <ac:spMk id="8" creationId="{4E808D1D-FE92-499E-982B-315DCF987C64}"/>
          </ac:spMkLst>
        </pc:spChg>
        <pc:spChg chg="mod">
          <ac:chgData name="Khatija Hafesji" userId="c1416d3c-3372-4be9-889e-54dc74bae336" providerId="ADAL" clId="{76B57A35-B9E7-46E3-99BE-3C267010D71E}" dt="2021-10-21T09:35:22.674" v="1640" actId="20577"/>
          <ac:spMkLst>
            <pc:docMk/>
            <pc:sldMk cId="3047352214" sldId="3837"/>
            <ac:spMk id="9" creationId="{23EE02E7-DD32-447E-A951-9BFA2CED01F5}"/>
          </ac:spMkLst>
        </pc:spChg>
      </pc:sldChg>
      <pc:sldChg chg="modSp add mod">
        <pc:chgData name="Khatija Hafesji" userId="c1416d3c-3372-4be9-889e-54dc74bae336" providerId="ADAL" clId="{76B57A35-B9E7-46E3-99BE-3C267010D71E}" dt="2021-10-21T09:36:07.086" v="1649" actId="20577"/>
        <pc:sldMkLst>
          <pc:docMk/>
          <pc:sldMk cId="1212125123" sldId="3838"/>
        </pc:sldMkLst>
        <pc:spChg chg="mod">
          <ac:chgData name="Khatija Hafesji" userId="c1416d3c-3372-4be9-889e-54dc74bae336" providerId="ADAL" clId="{76B57A35-B9E7-46E3-99BE-3C267010D71E}" dt="2021-10-21T09:36:00.757" v="1645" actId="255"/>
          <ac:spMkLst>
            <pc:docMk/>
            <pc:sldMk cId="1212125123" sldId="3838"/>
            <ac:spMk id="8" creationId="{4E808D1D-FE92-499E-982B-315DCF987C64}"/>
          </ac:spMkLst>
        </pc:spChg>
        <pc:spChg chg="mod">
          <ac:chgData name="Khatija Hafesji" userId="c1416d3c-3372-4be9-889e-54dc74bae336" providerId="ADAL" clId="{76B57A35-B9E7-46E3-99BE-3C267010D71E}" dt="2021-10-21T09:36:07.086" v="1649" actId="20577"/>
          <ac:spMkLst>
            <pc:docMk/>
            <pc:sldMk cId="1212125123" sldId="3838"/>
            <ac:spMk id="9" creationId="{23EE02E7-DD32-447E-A951-9BFA2CED01F5}"/>
          </ac:spMkLst>
        </pc:spChg>
      </pc:sldChg>
      <pc:sldChg chg="modSp add mod">
        <pc:chgData name="Khatija Hafesji" userId="c1416d3c-3372-4be9-889e-54dc74bae336" providerId="ADAL" clId="{76B57A35-B9E7-46E3-99BE-3C267010D71E}" dt="2021-10-21T09:37:11.249" v="1656" actId="255"/>
        <pc:sldMkLst>
          <pc:docMk/>
          <pc:sldMk cId="838741837" sldId="3839"/>
        </pc:sldMkLst>
        <pc:spChg chg="mod">
          <ac:chgData name="Khatija Hafesji" userId="c1416d3c-3372-4be9-889e-54dc74bae336" providerId="ADAL" clId="{76B57A35-B9E7-46E3-99BE-3C267010D71E}" dt="2021-10-21T09:37:11.249" v="1656" actId="255"/>
          <ac:spMkLst>
            <pc:docMk/>
            <pc:sldMk cId="838741837" sldId="3839"/>
            <ac:spMk id="8" creationId="{4E808D1D-FE92-499E-982B-315DCF987C64}"/>
          </ac:spMkLst>
        </pc:spChg>
        <pc:spChg chg="mod">
          <ac:chgData name="Khatija Hafesji" userId="c1416d3c-3372-4be9-889e-54dc74bae336" providerId="ADAL" clId="{76B57A35-B9E7-46E3-99BE-3C267010D71E}" dt="2021-10-21T09:37:02.827" v="1653" actId="20577"/>
          <ac:spMkLst>
            <pc:docMk/>
            <pc:sldMk cId="838741837" sldId="3839"/>
            <ac:spMk id="9" creationId="{23EE02E7-DD32-447E-A951-9BFA2CED01F5}"/>
          </ac:spMkLst>
        </pc:spChg>
      </pc:sldChg>
      <pc:sldChg chg="modSp add mod ord">
        <pc:chgData name="Khatija Hafesji" userId="c1416d3c-3372-4be9-889e-54dc74bae336" providerId="ADAL" clId="{76B57A35-B9E7-46E3-99BE-3C267010D71E}" dt="2021-10-21T09:44:14.451" v="2239" actId="1076"/>
        <pc:sldMkLst>
          <pc:docMk/>
          <pc:sldMk cId="1355997046" sldId="3840"/>
        </pc:sldMkLst>
        <pc:spChg chg="mod">
          <ac:chgData name="Khatija Hafesji" userId="c1416d3c-3372-4be9-889e-54dc74bae336" providerId="ADAL" clId="{76B57A35-B9E7-46E3-99BE-3C267010D71E}" dt="2021-10-21T09:44:14.451" v="2239" actId="1076"/>
          <ac:spMkLst>
            <pc:docMk/>
            <pc:sldMk cId="1355997046" sldId="3840"/>
            <ac:spMk id="2" creationId="{1EFC037F-9B04-45A9-8AE6-A8517884947F}"/>
          </ac:spMkLst>
        </pc:spChg>
      </pc:sldChg>
      <pc:sldChg chg="addSp delSp modSp add mod ord">
        <pc:chgData name="Khatija Hafesji" userId="c1416d3c-3372-4be9-889e-54dc74bae336" providerId="ADAL" clId="{76B57A35-B9E7-46E3-99BE-3C267010D71E}" dt="2021-10-21T10:20:06.732" v="3222" actId="478"/>
        <pc:sldMkLst>
          <pc:docMk/>
          <pc:sldMk cId="3777728673" sldId="3841"/>
        </pc:sldMkLst>
        <pc:spChg chg="mod">
          <ac:chgData name="Khatija Hafesji" userId="c1416d3c-3372-4be9-889e-54dc74bae336" providerId="ADAL" clId="{76B57A35-B9E7-46E3-99BE-3C267010D71E}" dt="2021-10-21T09:47:06.924" v="2278" actId="20577"/>
          <ac:spMkLst>
            <pc:docMk/>
            <pc:sldMk cId="3777728673" sldId="3841"/>
            <ac:spMk id="2" creationId="{1D46624E-1256-4074-A302-8EFDA23D77BF}"/>
          </ac:spMkLst>
        </pc:spChg>
        <pc:spChg chg="mod">
          <ac:chgData name="Khatija Hafesji" userId="c1416d3c-3372-4be9-889e-54dc74bae336" providerId="ADAL" clId="{76B57A35-B9E7-46E3-99BE-3C267010D71E}" dt="2021-10-21T09:48:19.351" v="2298" actId="255"/>
          <ac:spMkLst>
            <pc:docMk/>
            <pc:sldMk cId="3777728673" sldId="3841"/>
            <ac:spMk id="4" creationId="{A84DACD0-2773-4975-A2FE-3BD5764E1F61}"/>
          </ac:spMkLst>
        </pc:spChg>
        <pc:spChg chg="add del mod">
          <ac:chgData name="Khatija Hafesji" userId="c1416d3c-3372-4be9-889e-54dc74bae336" providerId="ADAL" clId="{76B57A35-B9E7-46E3-99BE-3C267010D71E}" dt="2021-10-21T09:47:18.326" v="2280" actId="478"/>
          <ac:spMkLst>
            <pc:docMk/>
            <pc:sldMk cId="3777728673" sldId="3841"/>
            <ac:spMk id="5" creationId="{EDDA1BA3-D22A-4B94-AFA9-895D7E39A0F3}"/>
          </ac:spMkLst>
        </pc:spChg>
        <pc:spChg chg="del">
          <ac:chgData name="Khatija Hafesji" userId="c1416d3c-3372-4be9-889e-54dc74bae336" providerId="ADAL" clId="{76B57A35-B9E7-46E3-99BE-3C267010D71E}" dt="2021-10-21T09:47:12.777" v="2279" actId="478"/>
          <ac:spMkLst>
            <pc:docMk/>
            <pc:sldMk cId="3777728673" sldId="3841"/>
            <ac:spMk id="6" creationId="{3905CD03-9B40-4AA4-B6AB-5B38436AB901}"/>
          </ac:spMkLst>
        </pc:spChg>
        <pc:spChg chg="del">
          <ac:chgData name="Khatija Hafesji" userId="c1416d3c-3372-4be9-889e-54dc74bae336" providerId="ADAL" clId="{76B57A35-B9E7-46E3-99BE-3C267010D71E}" dt="2021-10-21T10:19:51.151" v="3220" actId="478"/>
          <ac:spMkLst>
            <pc:docMk/>
            <pc:sldMk cId="3777728673" sldId="3841"/>
            <ac:spMk id="18" creationId="{93F1F6E8-FB29-489E-9497-38321677D832}"/>
          </ac:spMkLst>
        </pc:spChg>
        <pc:spChg chg="del mod">
          <ac:chgData name="Khatija Hafesji" userId="c1416d3c-3372-4be9-889e-54dc74bae336" providerId="ADAL" clId="{76B57A35-B9E7-46E3-99BE-3C267010D71E}" dt="2021-10-21T10:20:06.732" v="3222" actId="478"/>
          <ac:spMkLst>
            <pc:docMk/>
            <pc:sldMk cId="3777728673" sldId="3841"/>
            <ac:spMk id="19" creationId="{A86EFF1E-AB9A-40FE-A0CF-794B56E5276A}"/>
          </ac:spMkLst>
        </pc:spChg>
      </pc:sldChg>
      <pc:sldChg chg="delSp modSp add mod">
        <pc:chgData name="Khatija Hafesji" userId="c1416d3c-3372-4be9-889e-54dc74bae336" providerId="ADAL" clId="{76B57A35-B9E7-46E3-99BE-3C267010D71E}" dt="2021-10-21T10:19:45.792" v="3219" actId="478"/>
        <pc:sldMkLst>
          <pc:docMk/>
          <pc:sldMk cId="1687059383" sldId="3842"/>
        </pc:sldMkLst>
        <pc:spChg chg="mod">
          <ac:chgData name="Khatija Hafesji" userId="c1416d3c-3372-4be9-889e-54dc74bae336" providerId="ADAL" clId="{76B57A35-B9E7-46E3-99BE-3C267010D71E}" dt="2021-10-21T09:48:58.160" v="2308" actId="14100"/>
          <ac:spMkLst>
            <pc:docMk/>
            <pc:sldMk cId="1687059383" sldId="3842"/>
            <ac:spMk id="4" creationId="{A84DACD0-2773-4975-A2FE-3BD5764E1F61}"/>
          </ac:spMkLst>
        </pc:spChg>
        <pc:spChg chg="del">
          <ac:chgData name="Khatija Hafesji" userId="c1416d3c-3372-4be9-889e-54dc74bae336" providerId="ADAL" clId="{76B57A35-B9E7-46E3-99BE-3C267010D71E}" dt="2021-10-21T10:19:45.792" v="3219" actId="478"/>
          <ac:spMkLst>
            <pc:docMk/>
            <pc:sldMk cId="1687059383" sldId="3842"/>
            <ac:spMk id="18" creationId="{93F1F6E8-FB29-489E-9497-38321677D832}"/>
          </ac:spMkLst>
        </pc:spChg>
        <pc:spChg chg="del">
          <ac:chgData name="Khatija Hafesji" userId="c1416d3c-3372-4be9-889e-54dc74bae336" providerId="ADAL" clId="{76B57A35-B9E7-46E3-99BE-3C267010D71E}" dt="2021-10-21T10:19:43.661" v="3218" actId="478"/>
          <ac:spMkLst>
            <pc:docMk/>
            <pc:sldMk cId="1687059383" sldId="3842"/>
            <ac:spMk id="19" creationId="{A86EFF1E-AB9A-40FE-A0CF-794B56E5276A}"/>
          </ac:spMkLst>
        </pc:spChg>
      </pc:sldChg>
      <pc:sldChg chg="delSp modSp add mod">
        <pc:chgData name="Khatija Hafesji" userId="c1416d3c-3372-4be9-889e-54dc74bae336" providerId="ADAL" clId="{76B57A35-B9E7-46E3-99BE-3C267010D71E}" dt="2021-10-21T10:19:38.488" v="3217" actId="478"/>
        <pc:sldMkLst>
          <pc:docMk/>
          <pc:sldMk cId="914473195" sldId="3843"/>
        </pc:sldMkLst>
        <pc:spChg chg="mod">
          <ac:chgData name="Khatija Hafesji" userId="c1416d3c-3372-4be9-889e-54dc74bae336" providerId="ADAL" clId="{76B57A35-B9E7-46E3-99BE-3C267010D71E}" dt="2021-10-21T09:51:02.216" v="2372" actId="20577"/>
          <ac:spMkLst>
            <pc:docMk/>
            <pc:sldMk cId="914473195" sldId="3843"/>
            <ac:spMk id="2" creationId="{1D46624E-1256-4074-A302-8EFDA23D77BF}"/>
          </ac:spMkLst>
        </pc:spChg>
        <pc:spChg chg="mod">
          <ac:chgData name="Khatija Hafesji" userId="c1416d3c-3372-4be9-889e-54dc74bae336" providerId="ADAL" clId="{76B57A35-B9E7-46E3-99BE-3C267010D71E}" dt="2021-10-21T09:50:06.400" v="2328" actId="20577"/>
          <ac:spMkLst>
            <pc:docMk/>
            <pc:sldMk cId="914473195" sldId="3843"/>
            <ac:spMk id="4" creationId="{A84DACD0-2773-4975-A2FE-3BD5764E1F61}"/>
          </ac:spMkLst>
        </pc:spChg>
        <pc:spChg chg="del">
          <ac:chgData name="Khatija Hafesji" userId="c1416d3c-3372-4be9-889e-54dc74bae336" providerId="ADAL" clId="{76B57A35-B9E7-46E3-99BE-3C267010D71E}" dt="2021-10-21T10:19:33.807" v="3216" actId="478"/>
          <ac:spMkLst>
            <pc:docMk/>
            <pc:sldMk cId="914473195" sldId="3843"/>
            <ac:spMk id="18" creationId="{93F1F6E8-FB29-489E-9497-38321677D832}"/>
          </ac:spMkLst>
        </pc:spChg>
        <pc:spChg chg="del">
          <ac:chgData name="Khatija Hafesji" userId="c1416d3c-3372-4be9-889e-54dc74bae336" providerId="ADAL" clId="{76B57A35-B9E7-46E3-99BE-3C267010D71E}" dt="2021-10-21T10:19:38.488" v="3217" actId="478"/>
          <ac:spMkLst>
            <pc:docMk/>
            <pc:sldMk cId="914473195" sldId="3843"/>
            <ac:spMk id="19" creationId="{A86EFF1E-AB9A-40FE-A0CF-794B56E5276A}"/>
          </ac:spMkLst>
        </pc:spChg>
      </pc:sldChg>
      <pc:sldChg chg="modSp add del mod">
        <pc:chgData name="Khatija Hafesji" userId="c1416d3c-3372-4be9-889e-54dc74bae336" providerId="ADAL" clId="{76B57A35-B9E7-46E3-99BE-3C267010D71E}" dt="2021-10-21T09:52:09.628" v="2441" actId="2696"/>
        <pc:sldMkLst>
          <pc:docMk/>
          <pc:sldMk cId="1156593731" sldId="3844"/>
        </pc:sldMkLst>
        <pc:spChg chg="mod">
          <ac:chgData name="Khatija Hafesji" userId="c1416d3c-3372-4be9-889e-54dc74bae336" providerId="ADAL" clId="{76B57A35-B9E7-46E3-99BE-3C267010D71E}" dt="2021-10-21T09:51:16.119" v="2397" actId="20577"/>
          <ac:spMkLst>
            <pc:docMk/>
            <pc:sldMk cId="1156593731" sldId="3844"/>
            <ac:spMk id="2" creationId="{1D46624E-1256-4074-A302-8EFDA23D77BF}"/>
          </ac:spMkLst>
        </pc:spChg>
        <pc:spChg chg="mod">
          <ac:chgData name="Khatija Hafesji" userId="c1416d3c-3372-4be9-889e-54dc74bae336" providerId="ADAL" clId="{76B57A35-B9E7-46E3-99BE-3C267010D71E}" dt="2021-10-21T09:51:50.882" v="2408" actId="20577"/>
          <ac:spMkLst>
            <pc:docMk/>
            <pc:sldMk cId="1156593731" sldId="3844"/>
            <ac:spMk id="4" creationId="{A84DACD0-2773-4975-A2FE-3BD5764E1F61}"/>
          </ac:spMkLst>
        </pc:spChg>
      </pc:sldChg>
      <pc:sldChg chg="modSp add mod ord">
        <pc:chgData name="Khatija Hafesji" userId="c1416d3c-3372-4be9-889e-54dc74bae336" providerId="ADAL" clId="{76B57A35-B9E7-46E3-99BE-3C267010D71E}" dt="2021-10-21T09:52:05.710" v="2440" actId="20577"/>
        <pc:sldMkLst>
          <pc:docMk/>
          <pc:sldMk cId="3550533475" sldId="3845"/>
        </pc:sldMkLst>
        <pc:spChg chg="mod">
          <ac:chgData name="Khatija Hafesji" userId="c1416d3c-3372-4be9-889e-54dc74bae336" providerId="ADAL" clId="{76B57A35-B9E7-46E3-99BE-3C267010D71E}" dt="2021-10-21T09:51:59.313" v="2411" actId="313"/>
          <ac:spMkLst>
            <pc:docMk/>
            <pc:sldMk cId="3550533475" sldId="3845"/>
            <ac:spMk id="8" creationId="{4E808D1D-FE92-499E-982B-315DCF987C64}"/>
          </ac:spMkLst>
        </pc:spChg>
        <pc:spChg chg="mod">
          <ac:chgData name="Khatija Hafesji" userId="c1416d3c-3372-4be9-889e-54dc74bae336" providerId="ADAL" clId="{76B57A35-B9E7-46E3-99BE-3C267010D71E}" dt="2021-10-21T09:52:05.710" v="2440" actId="20577"/>
          <ac:spMkLst>
            <pc:docMk/>
            <pc:sldMk cId="3550533475" sldId="3845"/>
            <ac:spMk id="9" creationId="{23EE02E7-DD32-447E-A951-9BFA2CED01F5}"/>
          </ac:spMkLst>
        </pc:spChg>
      </pc:sldChg>
      <pc:sldChg chg="modSp add del mod ord">
        <pc:chgData name="Khatija Hafesji" userId="c1416d3c-3372-4be9-889e-54dc74bae336" providerId="ADAL" clId="{76B57A35-B9E7-46E3-99BE-3C267010D71E}" dt="2021-10-21T10:11:03.330" v="2611" actId="2696"/>
        <pc:sldMkLst>
          <pc:docMk/>
          <pc:sldMk cId="3231719155" sldId="3846"/>
        </pc:sldMkLst>
        <pc:spChg chg="mod">
          <ac:chgData name="Khatija Hafesji" userId="c1416d3c-3372-4be9-889e-54dc74bae336" providerId="ADAL" clId="{76B57A35-B9E7-46E3-99BE-3C267010D71E}" dt="2021-10-21T09:52:42.745" v="2466" actId="20577"/>
          <ac:spMkLst>
            <pc:docMk/>
            <pc:sldMk cId="3231719155" sldId="3846"/>
            <ac:spMk id="2" creationId="{1EFC037F-9B04-45A9-8AE6-A8517884947F}"/>
          </ac:spMkLst>
        </pc:spChg>
      </pc:sldChg>
      <pc:sldChg chg="delSp modSp add mod ord">
        <pc:chgData name="Khatija Hafesji" userId="c1416d3c-3372-4be9-889e-54dc74bae336" providerId="ADAL" clId="{76B57A35-B9E7-46E3-99BE-3C267010D71E}" dt="2021-10-21T10:19:26.623" v="3215" actId="478"/>
        <pc:sldMkLst>
          <pc:docMk/>
          <pc:sldMk cId="3192600464" sldId="3847"/>
        </pc:sldMkLst>
        <pc:spChg chg="mod">
          <ac:chgData name="Khatija Hafesji" userId="c1416d3c-3372-4be9-889e-54dc74bae336" providerId="ADAL" clId="{76B57A35-B9E7-46E3-99BE-3C267010D71E}" dt="2021-10-21T10:11:07.539" v="2625" actId="20577"/>
          <ac:spMkLst>
            <pc:docMk/>
            <pc:sldMk cId="3192600464" sldId="3847"/>
            <ac:spMk id="2" creationId="{1D46624E-1256-4074-A302-8EFDA23D77BF}"/>
          </ac:spMkLst>
        </pc:spChg>
        <pc:spChg chg="mod">
          <ac:chgData name="Khatija Hafesji" userId="c1416d3c-3372-4be9-889e-54dc74bae336" providerId="ADAL" clId="{76B57A35-B9E7-46E3-99BE-3C267010D71E}" dt="2021-10-21T10:14:43.661" v="2818" actId="20577"/>
          <ac:spMkLst>
            <pc:docMk/>
            <pc:sldMk cId="3192600464" sldId="3847"/>
            <ac:spMk id="4" creationId="{A84DACD0-2773-4975-A2FE-3BD5764E1F61}"/>
          </ac:spMkLst>
        </pc:spChg>
        <pc:spChg chg="mod">
          <ac:chgData name="Khatija Hafesji" userId="c1416d3c-3372-4be9-889e-54dc74bae336" providerId="ADAL" clId="{76B57A35-B9E7-46E3-99BE-3C267010D71E}" dt="2021-10-21T10:16:37.134" v="3149" actId="20577"/>
          <ac:spMkLst>
            <pc:docMk/>
            <pc:sldMk cId="3192600464" sldId="3847"/>
            <ac:spMk id="6" creationId="{3905CD03-9B40-4AA4-B6AB-5B38436AB901}"/>
          </ac:spMkLst>
        </pc:spChg>
        <pc:spChg chg="del">
          <ac:chgData name="Khatija Hafesji" userId="c1416d3c-3372-4be9-889e-54dc74bae336" providerId="ADAL" clId="{76B57A35-B9E7-46E3-99BE-3C267010D71E}" dt="2021-10-21T10:19:26.623" v="3215" actId="478"/>
          <ac:spMkLst>
            <pc:docMk/>
            <pc:sldMk cId="3192600464" sldId="3847"/>
            <ac:spMk id="18" creationId="{93F1F6E8-FB29-489E-9497-38321677D832}"/>
          </ac:spMkLst>
        </pc:spChg>
        <pc:spChg chg="del">
          <ac:chgData name="Khatija Hafesji" userId="c1416d3c-3372-4be9-889e-54dc74bae336" providerId="ADAL" clId="{76B57A35-B9E7-46E3-99BE-3C267010D71E}" dt="2021-10-21T10:19:18.914" v="3214" actId="478"/>
          <ac:spMkLst>
            <pc:docMk/>
            <pc:sldMk cId="3192600464" sldId="3847"/>
            <ac:spMk id="19" creationId="{A86EFF1E-AB9A-40FE-A0CF-794B56E5276A}"/>
          </ac:spMkLst>
        </pc:spChg>
      </pc:sldChg>
      <pc:sldChg chg="modSp add mod ord">
        <pc:chgData name="Khatija Hafesji" userId="c1416d3c-3372-4be9-889e-54dc74bae336" providerId="ADAL" clId="{76B57A35-B9E7-46E3-99BE-3C267010D71E}" dt="2021-10-21T10:10:52.692" v="2610" actId="20577"/>
        <pc:sldMkLst>
          <pc:docMk/>
          <pc:sldMk cId="432751588" sldId="3848"/>
        </pc:sldMkLst>
        <pc:spChg chg="mod">
          <ac:chgData name="Khatija Hafesji" userId="c1416d3c-3372-4be9-889e-54dc74bae336" providerId="ADAL" clId="{76B57A35-B9E7-46E3-99BE-3C267010D71E}" dt="2021-10-21T10:10:28.361" v="2492" actId="20577"/>
          <ac:spMkLst>
            <pc:docMk/>
            <pc:sldMk cId="432751588" sldId="3848"/>
            <ac:spMk id="2" creationId="{1836E49C-11A0-4C95-8A6E-FC7E9C57C105}"/>
          </ac:spMkLst>
        </pc:spChg>
        <pc:spChg chg="mod">
          <ac:chgData name="Khatija Hafesji" userId="c1416d3c-3372-4be9-889e-54dc74bae336" providerId="ADAL" clId="{76B57A35-B9E7-46E3-99BE-3C267010D71E}" dt="2021-10-21T10:10:52.692" v="2610" actId="20577"/>
          <ac:spMkLst>
            <pc:docMk/>
            <pc:sldMk cId="432751588" sldId="3848"/>
            <ac:spMk id="3" creationId="{869C3FD2-AF88-4EF1-AFB7-5D31BD5AA0BF}"/>
          </ac:spMkLst>
        </pc:spChg>
      </pc:sldChg>
      <pc:sldChg chg="modSp add del mod ord">
        <pc:chgData name="Khatija Hafesji" userId="c1416d3c-3372-4be9-889e-54dc74bae336" providerId="ADAL" clId="{76B57A35-B9E7-46E3-99BE-3C267010D71E}" dt="2021-10-21T10:17:07.165" v="3150" actId="2696"/>
        <pc:sldMkLst>
          <pc:docMk/>
          <pc:sldMk cId="2212563074" sldId="3849"/>
        </pc:sldMkLst>
        <pc:spChg chg="mod">
          <ac:chgData name="Khatija Hafesji" userId="c1416d3c-3372-4be9-889e-54dc74bae336" providerId="ADAL" clId="{76B57A35-B9E7-46E3-99BE-3C267010D71E}" dt="2021-10-21T10:12:35.471" v="2630" actId="20577"/>
          <ac:spMkLst>
            <pc:docMk/>
            <pc:sldMk cId="2212563074" sldId="3849"/>
            <ac:spMk id="8" creationId="{4E808D1D-FE92-499E-982B-315DCF987C64}"/>
          </ac:spMkLst>
        </pc:spChg>
      </pc:sldChg>
      <pc:sldChg chg="addSp delSp modSp add mod ord">
        <pc:chgData name="Khatija Hafesji" userId="c1416d3c-3372-4be9-889e-54dc74bae336" providerId="ADAL" clId="{76B57A35-B9E7-46E3-99BE-3C267010D71E}" dt="2021-10-21T10:43:50.890" v="3293" actId="20577"/>
        <pc:sldMkLst>
          <pc:docMk/>
          <pc:sldMk cId="2594650031" sldId="3849"/>
        </pc:sldMkLst>
        <pc:spChg chg="add del mod">
          <ac:chgData name="Khatija Hafesji" userId="c1416d3c-3372-4be9-889e-54dc74bae336" providerId="ADAL" clId="{76B57A35-B9E7-46E3-99BE-3C267010D71E}" dt="2021-10-21T10:43:09.848" v="3237" actId="478"/>
          <ac:spMkLst>
            <pc:docMk/>
            <pc:sldMk cId="2594650031" sldId="3849"/>
            <ac:spMk id="3" creationId="{B70041CF-3CF5-4131-A3E1-668204CE8005}"/>
          </ac:spMkLst>
        </pc:spChg>
        <pc:spChg chg="mod">
          <ac:chgData name="Khatija Hafesji" userId="c1416d3c-3372-4be9-889e-54dc74bae336" providerId="ADAL" clId="{76B57A35-B9E7-46E3-99BE-3C267010D71E}" dt="2021-10-21T10:43:50.890" v="3293" actId="20577"/>
          <ac:spMkLst>
            <pc:docMk/>
            <pc:sldMk cId="2594650031" sldId="3849"/>
            <ac:spMk id="8" creationId="{4E808D1D-FE92-499E-982B-315DCF987C64}"/>
          </ac:spMkLst>
        </pc:spChg>
        <pc:spChg chg="del">
          <ac:chgData name="Khatija Hafesji" userId="c1416d3c-3372-4be9-889e-54dc74bae336" providerId="ADAL" clId="{76B57A35-B9E7-46E3-99BE-3C267010D71E}" dt="2021-10-21T10:43:05.321" v="3236" actId="478"/>
          <ac:spMkLst>
            <pc:docMk/>
            <pc:sldMk cId="2594650031" sldId="3849"/>
            <ac:spMk id="9" creationId="{23EE02E7-DD32-447E-A951-9BFA2CED0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uk.westlaw.com/Document/I5FAA8551E42311DAA7CF8F68F6EE57AB/View/FullText.html?originationContext=document&amp;transitionType=DocumentItem&amp;contextData=(sc.Default)" TargetMode="External"/><Relationship Id="rId2" Type="http://schemas.openxmlformats.org/officeDocument/2006/relationships/hyperlink" Target="https://uk.westlaw.com/Document/IE802DFB0E45011DA8D70A0E70A78ED65/View/FullText.html?originationContext=document&amp;transitionType=DocumentItem&amp;contextData=(sc.Default)" TargetMode="External"/><Relationship Id="rId1" Type="http://schemas.openxmlformats.org/officeDocument/2006/relationships/slideLayout" Target="../slideLayouts/slideLayout9.xml"/><Relationship Id="rId6" Type="http://schemas.openxmlformats.org/officeDocument/2006/relationships/hyperlink" Target="https://uk.westlaw.com/Document/IDAA1DD71341A11E0A38CDBBA4D0375A9/View/FullText.html?originationContext=document&amp;transitionType=DocumentItem&amp;contextData=(sc.Default)" TargetMode="External"/><Relationship Id="rId5" Type="http://schemas.openxmlformats.org/officeDocument/2006/relationships/hyperlink" Target="https://uk.westlaw.com/Document/IACAE9650BF2B11E5A464D3A4E453EF86/View/FullText.html?originationContext=document&amp;transitionType=DocumentItem&amp;contextData=(sc.Default)" TargetMode="External"/><Relationship Id="rId4" Type="http://schemas.openxmlformats.org/officeDocument/2006/relationships/hyperlink" Target="https://uk.westlaw.com/Document/I25F86450BF2C11E5A3D58A0316F3E838/View/FullText.html?originationContext=document&amp;transitionType=DocumentItem&amp;contextData=(sc.Defaul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93208" y="2302933"/>
            <a:ext cx="6592824" cy="2918291"/>
          </a:xfrm>
        </p:spPr>
        <p:txBody>
          <a:bodyPr>
            <a:normAutofit fontScale="90000"/>
          </a:bodyPr>
          <a:lstStyle/>
          <a:p>
            <a:r>
              <a:rPr lang="en-US" dirty="0">
                <a:solidFill>
                  <a:srgbClr val="FFFFFF"/>
                </a:solidFill>
              </a:rPr>
              <a:t>Article 39 v SSE </a:t>
            </a:r>
            <a:r>
              <a:rPr lang="en-US" sz="4400" dirty="0">
                <a:solidFill>
                  <a:srgbClr val="FFFFFF"/>
                </a:solidFill>
              </a:rPr>
              <a:t>Unregulated Accommodation Challenge</a:t>
            </a:r>
            <a:br>
              <a:rPr lang="en-US" dirty="0">
                <a:solidFill>
                  <a:srgbClr val="FFFFFF"/>
                </a:solidFill>
              </a:rPr>
            </a:br>
            <a:r>
              <a:rPr lang="en-US" dirty="0">
                <a:solidFill>
                  <a:srgbClr val="FFFFFF"/>
                </a:solidFill>
              </a:rPr>
              <a:t> </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Khatija Hafesji, Barrister</a:t>
            </a:r>
          </a:p>
          <a:p>
            <a:r>
              <a:rPr lang="en-US" dirty="0">
                <a:solidFill>
                  <a:srgbClr val="FFFFFF"/>
                </a:solidFill>
              </a:rPr>
              <a:t>Monckton Chambers</a:t>
            </a: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1800" dirty="0"/>
              <a:t>“You get a lot more leeway, they’re a lot more understanding. In a care home you can’t do much, they don’t trust you. In semi-independent they let you learn by your own mistakes.” … “It was a big change. They gave me more freedom so I could trust them more. In care there were lots of kids so you couldn’t really talk to staff” … “I think [unregulated accommodation] is fine as it is. I think all 16 year </a:t>
            </a:r>
            <a:r>
              <a:rPr lang="en-US" sz="1800" dirty="0" err="1"/>
              <a:t>olds</a:t>
            </a:r>
            <a:r>
              <a:rPr lang="en-US" sz="1800" dirty="0"/>
              <a:t> should be in semi-independent as you learn life skills. It teaches you a lot about yourself, like that you can do things for yourself” </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sz="2400" dirty="0"/>
              <a:t>–Female, age 17, Merseyside</a:t>
            </a:r>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10</a:t>
            </a:fld>
            <a:endParaRPr lang="en-US" dirty="0">
              <a:latin typeface="Calibri" panose="020F0502020204030204"/>
            </a:endParaRPr>
          </a:p>
        </p:txBody>
      </p:sp>
    </p:spTree>
    <p:extLst>
      <p:ext uri="{BB962C8B-B14F-4D97-AF65-F5344CB8AC3E}">
        <p14:creationId xmlns:p14="http://schemas.microsoft.com/office/powerpoint/2010/main" val="83874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Research on the impact of unregulated accommodation on children in care</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p:txBody>
          <a:bodyPr>
            <a:normAutofit/>
          </a:bodyPr>
          <a:lstStyle/>
          <a:p>
            <a:r>
              <a:rPr lang="en-US" dirty="0"/>
              <a:t>30% of 16-17 year </a:t>
            </a:r>
            <a:r>
              <a:rPr lang="en-US" dirty="0" err="1"/>
              <a:t>olds</a:t>
            </a:r>
            <a:r>
              <a:rPr lang="en-US" dirty="0"/>
              <a:t> in unregulated placements go missing compared to 12% of children in other placements;</a:t>
            </a:r>
          </a:p>
          <a:p>
            <a:r>
              <a:rPr lang="en-US" dirty="0"/>
              <a:t>Higher rates of sexual exploitation;</a:t>
            </a:r>
          </a:p>
          <a:p>
            <a:r>
              <a:rPr lang="en-US" dirty="0"/>
              <a:t>Higher rates of contact with the police and criminal justice system;</a:t>
            </a:r>
          </a:p>
          <a:p>
            <a:pPr marL="0" indent="0">
              <a:buNone/>
            </a:pPr>
            <a:endParaRPr lang="en-US" dirty="0"/>
          </a:p>
        </p:txBody>
      </p:sp>
      <p:sp>
        <p:nvSpPr>
          <p:cNvPr id="6" name="Content Placeholder 5">
            <a:extLst>
              <a:ext uri="{FF2B5EF4-FFF2-40B4-BE49-F238E27FC236}">
                <a16:creationId xmlns:a16="http://schemas.microsoft.com/office/drawing/2014/main" id="{3905CD03-9B40-4AA4-B6AB-5B38436AB901}"/>
              </a:ext>
            </a:extLst>
          </p:cNvPr>
          <p:cNvSpPr>
            <a:spLocks noGrp="1"/>
          </p:cNvSpPr>
          <p:nvPr>
            <p:ph sz="quarter" idx="4"/>
          </p:nvPr>
        </p:nvSpPr>
        <p:spPr/>
        <p:txBody>
          <a:bodyPr>
            <a:normAutofit/>
          </a:bodyPr>
          <a:lstStyle/>
          <a:p>
            <a:r>
              <a:rPr lang="en-US" sz="2400" dirty="0"/>
              <a:t>Associations with ‘County Lines’ activity.</a:t>
            </a:r>
          </a:p>
          <a:p>
            <a:r>
              <a:rPr lang="en-US" dirty="0"/>
              <a:t>Poorer mental health and educational outcomes.</a:t>
            </a:r>
            <a:endParaRPr lang="en-US" sz="2400" dirty="0"/>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1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895031"/>
            <a:ext cx="5559552" cy="2514600"/>
          </a:xfrm>
        </p:spPr>
        <p:txBody>
          <a:bodyPr>
            <a:normAutofit fontScale="90000"/>
          </a:bodyPr>
          <a:lstStyle/>
          <a:p>
            <a:r>
              <a:rPr lang="en-US" dirty="0">
                <a:solidFill>
                  <a:srgbClr val="FFFFFF"/>
                </a:solidFill>
              </a:rPr>
              <a:t>Care Planning, Placement and Case Review (England) (Amendment) Regulations 2021</a:t>
            </a:r>
            <a:endParaRPr lang="en-US" dirty="0"/>
          </a:p>
        </p:txBody>
      </p:sp>
    </p:spTree>
    <p:extLst>
      <p:ext uri="{BB962C8B-B14F-4D97-AF65-F5344CB8AC3E}">
        <p14:creationId xmlns:p14="http://schemas.microsoft.com/office/powerpoint/2010/main" val="135599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Section 22C of the Children Act 1989</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839788" y="1690688"/>
            <a:ext cx="10514012" cy="4498975"/>
          </a:xfrm>
        </p:spPr>
        <p:txBody>
          <a:bodyPr>
            <a:normAutofit/>
          </a:bodyPr>
          <a:lstStyle/>
          <a:p>
            <a:pPr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(2)  The local authority must make arrangements for C to live with a person who falls within subsection (3) (but subject to subsection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(3)  A person (“P”) falls within this subsection if—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P is a parent of 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(b)  P is not a parent of C but has parental responsibility for C; 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   in a case where C is in the care of the local authority and there was a child arrangements order in force with respect to C immediately before the care order was made, P was a person [named in the child arrangements order as a person with whom C was to live]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(4)  Subsection (2) does not require the local authority to make arrangements of the kind mentioned in that subsection if doing 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fontAlgn="base">
              <a:lnSpc>
                <a:spcPct val="106000"/>
              </a:lnSpc>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would not be consistent with C's welfare; 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fontAlgn="base">
              <a:lnSpc>
                <a:spcPct val="106000"/>
              </a:lnSpc>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(b)  would not be reasonably practicable.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72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Section 22C of the Children Act 1989</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836612" y="1542198"/>
            <a:ext cx="10517188" cy="4647466"/>
          </a:xfrm>
        </p:spPr>
        <p:txBody>
          <a:bodyPr>
            <a:normAutofit/>
          </a:bodyPr>
          <a:lstStyle/>
          <a:p>
            <a:pPr indent="0" algn="just" fontAlgn="base">
              <a:lnSpc>
                <a:spcPct val="106000"/>
              </a:lnSpc>
              <a:spcAft>
                <a:spcPts val="800"/>
              </a:spcAft>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(5)  If the local authority are unable to make arrangements under subsection (2), they must place C in the placement which is, in their opinion, the most appropriate placement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fontAlgn="base">
              <a:lnSpc>
                <a:spcPct val="106000"/>
              </a:lnSpc>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(6)  In subsection (5) </a:t>
            </a:r>
            <a:r>
              <a:rPr lang="en-GB" sz="1800" i="1"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“placement” </a:t>
            </a: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means—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fontAlgn="base">
              <a:lnSpc>
                <a:spcPct val="106000"/>
              </a:lnSpc>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(a)  placement with an individual who is a relative, friend or other person connected with C and who is also a local authority foster parent;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fontAlgn="base">
              <a:lnSpc>
                <a:spcPct val="106000"/>
              </a:lnSpc>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placement with a local authority foster parent who does not fall within paragraph (a);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fontAlgn="base">
              <a:lnSpc>
                <a:spcPct val="106000"/>
              </a:lnSpc>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placement in a children's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home in respect of which a person is registered under </a:t>
            </a:r>
            <a:r>
              <a:rPr lang="en-GB" sz="18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Part 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of the </a:t>
            </a:r>
            <a:r>
              <a:rPr lang="en-GB" sz="18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Care Standards Act 2000</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GB" sz="18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Part 1</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of the </a:t>
            </a:r>
            <a:r>
              <a:rPr lang="en-GB" sz="18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Regulation and Inspection of Social Care (Wales) Act 2016 (</a:t>
            </a:r>
            <a:r>
              <a:rPr lang="en-GB" sz="1800" strike="noStrike" dirty="0" err="1">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anaw</a:t>
            </a:r>
            <a:r>
              <a:rPr lang="en-GB" sz="18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fontAlgn="base">
              <a:lnSpc>
                <a:spcPct val="106000"/>
              </a:lnSpc>
              <a:spcAft>
                <a:spcPts val="8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d)  subject to </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section 22D</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 placement in accordance with other arrangements which comply with any regulations made for the purposes of this section.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5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Regulation 27A of the 2021 Regulations</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836612" y="1542198"/>
            <a:ext cx="10517188" cy="4647466"/>
          </a:xfrm>
        </p:spPr>
        <p:txBody>
          <a:bodyPr>
            <a:normAutofit/>
          </a:bodyPr>
          <a:lstStyle/>
          <a:p>
            <a:pPr indent="0" algn="just">
              <a:lnSpc>
                <a:spcPts val="1600"/>
              </a:lnSpc>
              <a:buNone/>
            </a:pPr>
            <a:r>
              <a:rPr lang="en-GB" sz="1800" b="1" dirty="0">
                <a:solidFill>
                  <a:srgbClr val="3D3D3D"/>
                </a:solidFill>
                <a:effectLst/>
                <a:latin typeface="Times New Roman" panose="02020603050405020304" pitchFamily="18" charset="0"/>
                <a:ea typeface="Times New Roman" panose="02020603050405020304" pitchFamily="18" charset="0"/>
              </a:rPr>
              <a:t>27A. Prohibition on placing a child under 16 in other arrangements</a:t>
            </a: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A responsible authority may only place a child under 16 in accommodation in accordance with other arrangements under section 22C(6)(d), where the accommodation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(a)  in relation to placements in England, 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a care home;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(ii)  a hospital as defined in section 275(1) of the National Health Service Act 2006;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(iii)  a residential family centre as defined in section 4(2) of the Care Standards 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(iv)  a school within the meaning of section 4 of the Education Act 1996 providing accommodation 	that is not registered as a children's home;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6000"/>
              </a:lnSpc>
              <a:spcAft>
                <a:spcPts val="800"/>
              </a:spcAft>
              <a:buNone/>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(v)  an establishment that provides care and accommodation for children as a holiday scheme for 	disabled children as defined in regulation 2(1) of the Residential Holiday Schemes for Disabled 	Children (England) Regulations 2013;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47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“The ban on placing children under the age of 16 in unregulated settings is in no way intended to create an arbitrary point at which children and young people move into</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semi-independent or independent provision once they reach 16 years of age. Local authorities must continue to make placement decisions based on meeting the individual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needs of the child in line with their existing statutory duties.</a:t>
            </a:r>
            <a:r>
              <a:rPr lang="en-US" sz="1800" dirty="0"/>
              <a:t>” </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sz="2400" dirty="0"/>
              <a:t>–Explanatory Memorandum </a:t>
            </a:r>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16</a:t>
            </a:fld>
            <a:endParaRPr lang="en-US" dirty="0">
              <a:latin typeface="Calibri" panose="020F0502020204030204"/>
            </a:endParaRPr>
          </a:p>
        </p:txBody>
      </p:sp>
    </p:spTree>
    <p:extLst>
      <p:ext uri="{BB962C8B-B14F-4D97-AF65-F5344CB8AC3E}">
        <p14:creationId xmlns:p14="http://schemas.microsoft.com/office/powerpoint/2010/main" val="35505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3600" dirty="0">
                <a:solidFill>
                  <a:srgbClr val="FFFFFF"/>
                </a:solidFill>
              </a:rPr>
              <a:t>Grounds of Challenge</a:t>
            </a:r>
            <a:endParaRPr lang="en-US" sz="3600"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527047"/>
            <a:ext cx="5111496" cy="4477967"/>
          </a:xfrm>
        </p:spPr>
        <p:txBody>
          <a:bodyPr>
            <a:normAutofit/>
          </a:bodyPr>
          <a:lstStyle/>
          <a:p>
            <a:r>
              <a:rPr lang="en-US" dirty="0"/>
              <a:t>Ground 1: Irrationality</a:t>
            </a:r>
          </a:p>
          <a:p>
            <a:r>
              <a:rPr lang="en-US" dirty="0"/>
              <a:t>Ground 2: Breach of the PSED</a:t>
            </a:r>
          </a:p>
          <a:p>
            <a:r>
              <a:rPr lang="en-US" dirty="0"/>
              <a:t>Ground 3: Unfair and unlawful consultation </a:t>
            </a:r>
          </a:p>
          <a:p>
            <a:pPr marL="457200" indent="-457200" algn="just">
              <a:buFontTx/>
              <a:buChar char="-"/>
            </a:pPr>
            <a:endParaRPr lang="en-US" dirty="0"/>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21 October 2021</a:t>
            </a: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Article 39 Unregulated Accommodation Challenge</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75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a:xfrm>
            <a:off x="2651760" y="-501649"/>
            <a:ext cx="7223760" cy="6858000"/>
          </a:xfrm>
        </p:spPr>
        <p:txBody>
          <a:bodyPr/>
          <a:lstStyle/>
          <a:p>
            <a:pPr marL="457200" algn="just">
              <a:lnSpc>
                <a:spcPct val="130000"/>
              </a:lnSpc>
              <a:spcAft>
                <a:spcPts val="800"/>
              </a:spcAft>
              <a:tabLst>
                <a:tab pos="111760" algn="l"/>
              </a:tabLst>
            </a:pPr>
            <a:r>
              <a:rPr lang="en-GB" sz="18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do not believe that placing children under the age of 16 in settings that </a:t>
            </a:r>
            <a:r>
              <a:rPr lang="en-GB"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 simply not equipped to meet their needs or keep them safe should ever be an option</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Providing care for a complex range of needs for young children is not the purpose of independent and semi-independent provision, and these settings cannot legally do this without carrying registration as a children’s home…</a:t>
            </a:r>
            <a:r>
              <a:rPr lang="en-GB"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is why we are moving to ban this practice</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DFE </a:t>
            </a:r>
            <a:r>
              <a:rPr lang="en-GB"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Consultation Response</a:t>
            </a:r>
            <a:endParaRPr lang="en-US" sz="1800"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18</a:t>
            </a:fld>
            <a:endParaRPr lang="en-US" dirty="0">
              <a:latin typeface="Calibri" panose="020F0502020204030204"/>
            </a:endParaRPr>
          </a:p>
        </p:txBody>
      </p:sp>
    </p:spTree>
    <p:extLst>
      <p:ext uri="{BB962C8B-B14F-4D97-AF65-F5344CB8AC3E}">
        <p14:creationId xmlns:p14="http://schemas.microsoft.com/office/powerpoint/2010/main" val="259465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Irrationality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839788" y="1690688"/>
            <a:ext cx="5157787" cy="4498975"/>
          </a:xfrm>
        </p:spPr>
        <p:txBody>
          <a:bodyPr>
            <a:normAutofit/>
          </a:bodyPr>
          <a:lstStyle/>
          <a:p>
            <a:r>
              <a:rPr lang="en-US" dirty="0"/>
              <a:t>All children in care need care (</a:t>
            </a:r>
            <a:r>
              <a:rPr lang="en-US" i="1" dirty="0"/>
              <a:t>G v Southwark</a:t>
            </a:r>
            <a:r>
              <a:rPr lang="en-US" dirty="0"/>
              <a:t>, at [28]);</a:t>
            </a:r>
          </a:p>
          <a:p>
            <a:r>
              <a:rPr lang="en-US" dirty="0"/>
              <a:t>95% of all 16-17 year </a:t>
            </a:r>
            <a:r>
              <a:rPr lang="en-US" dirty="0" err="1"/>
              <a:t>olds</a:t>
            </a:r>
            <a:r>
              <a:rPr lang="en-US" dirty="0"/>
              <a:t> in the UK live with their parents:</a:t>
            </a:r>
          </a:p>
          <a:p>
            <a:pPr marL="0" indent="0" algn="ctr">
              <a:buNone/>
            </a:pPr>
            <a:r>
              <a:rPr lang="en-GB" dirty="0"/>
              <a:t>“parents adapt the </a:t>
            </a:r>
            <a:r>
              <a:rPr lang="en-US" dirty="0"/>
              <a:t>care provided to children as they mature physically, emotionally and psychologically, but we do not stop providing care from a child’s 16th birthday” (Willow, Article 39)</a:t>
            </a:r>
          </a:p>
          <a:p>
            <a:pPr marL="0" indent="0" algn="ctr">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3905CD03-9B40-4AA4-B6AB-5B38436AB901}"/>
              </a:ext>
            </a:extLst>
          </p:cNvPr>
          <p:cNvSpPr>
            <a:spLocks noGrp="1"/>
          </p:cNvSpPr>
          <p:nvPr>
            <p:ph sz="quarter" idx="4"/>
          </p:nvPr>
        </p:nvSpPr>
        <p:spPr>
          <a:xfrm>
            <a:off x="6172200" y="1690688"/>
            <a:ext cx="5183188" cy="4498975"/>
          </a:xfrm>
        </p:spPr>
        <p:txBody>
          <a:bodyPr>
            <a:normAutofit/>
          </a:bodyPr>
          <a:lstStyle/>
          <a:p>
            <a:r>
              <a:rPr lang="en-US" sz="2400" dirty="0"/>
              <a:t>The legislative scheme, both the CA89 and the Regulations, do not support the notion that 16-17 year </a:t>
            </a:r>
            <a:r>
              <a:rPr lang="en-US" sz="2400" dirty="0" err="1"/>
              <a:t>olds</a:t>
            </a:r>
            <a:r>
              <a:rPr lang="en-US" sz="2400" dirty="0"/>
              <a:t> do not need care;</a:t>
            </a:r>
          </a:p>
          <a:p>
            <a:r>
              <a:rPr lang="en-US" dirty="0"/>
              <a:t>Discriminate, at common law, between children on the basis of age, gender and race, without any rational justification for the discrimination. </a:t>
            </a:r>
            <a:endParaRPr lang="en-US" sz="2400" dirty="0"/>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0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Article 39?</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p:txBody>
          <a:bodyPr>
            <a:normAutofit fontScale="85000" lnSpcReduction="10000"/>
          </a:bodyPr>
          <a:lstStyle/>
          <a:p>
            <a:pPr marL="0" indent="0" algn="just">
              <a:buNone/>
            </a:pPr>
            <a:r>
              <a:rPr lang="en-US" dirty="0"/>
              <a:t>A small, independent charity which fights for the rights of children living in state and privately-run institutions in England:</a:t>
            </a:r>
          </a:p>
          <a:p>
            <a:pPr marL="0" indent="0" algn="just">
              <a:buNone/>
            </a:pPr>
            <a:r>
              <a:rPr lang="en-US" b="1" i="1" dirty="0">
                <a:solidFill>
                  <a:srgbClr val="3A3A3A"/>
                </a:solidFill>
                <a:effectLst/>
                <a:latin typeface="-apple-system"/>
              </a:rPr>
              <a:t>“We take our name from Article 39 of the United Nations Convention on the Rights of the Child, which grants every child who has been abused or suffered other violations of their rights to recover in environments where their health, self-respect and dignity are nurtured.”</a:t>
            </a:r>
            <a:endParaRPr lang="en-US" i="1" dirty="0"/>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21 October 2021</a:t>
            </a: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Article 39 Unregulated Accommodation Challenge</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 and Q&amp;A</a:t>
            </a:r>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p:txBody>
          <a:bodyPr/>
          <a:lstStyle/>
          <a:p>
            <a:pPr lvl="0"/>
            <a:r>
              <a:rPr lang="en-US" noProof="0" dirty="0"/>
              <a:t>9/3/20XX</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20</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p:txBody>
          <a:bodyPr/>
          <a:lstStyle/>
          <a:p>
            <a:r>
              <a:rPr lang="en-US" dirty="0"/>
              <a:t>Khatija Hafesji</a:t>
            </a:r>
          </a:p>
          <a:p>
            <a:pPr>
              <a:spcBef>
                <a:spcPts val="3000"/>
              </a:spcBef>
            </a:pPr>
            <a:r>
              <a:rPr lang="en-US" sz="1800" dirty="0"/>
              <a:t>khafesji@monckton.com</a:t>
            </a:r>
          </a:p>
          <a:p>
            <a:endParaRPr lang="en-US" dirty="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What is unregulated accommodation?</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a:normAutofit fontScale="92500" lnSpcReduction="20000"/>
          </a:bodyPr>
          <a:lstStyle/>
          <a:p>
            <a:pPr marL="342900" indent="-342900">
              <a:buFontTx/>
              <a:buChar char="-"/>
            </a:pPr>
            <a:r>
              <a:rPr lang="en-US" dirty="0"/>
              <a:t>Accommodation which is not regulated by </a:t>
            </a:r>
            <a:r>
              <a:rPr lang="en-US" dirty="0" err="1"/>
              <a:t>Ofsted</a:t>
            </a:r>
            <a:r>
              <a:rPr lang="en-US" dirty="0"/>
              <a:t> is known as ‘unregulated’ accommodation;</a:t>
            </a:r>
          </a:p>
          <a:p>
            <a:pPr marL="342900" indent="-342900">
              <a:buFontTx/>
              <a:buChar char="-"/>
            </a:pPr>
            <a:r>
              <a:rPr lang="en-US" dirty="0"/>
              <a:t>Also referred to as ‘independent’ or ‘semi-independent’ placements, or ‘supported accommodation’ or ‘supported living’;</a:t>
            </a:r>
          </a:p>
          <a:p>
            <a:pPr marL="342900" indent="-342900">
              <a:buFontTx/>
              <a:buChar char="-"/>
            </a:pPr>
            <a:r>
              <a:rPr lang="en-US" dirty="0"/>
              <a:t>These settings cannot provide ‘care’ to a child, otherwise they would need to be regulated according to the care quality standards in the Care Standards Act 2000.</a:t>
            </a:r>
          </a:p>
          <a:p>
            <a:pPr marL="342900" indent="-342900">
              <a:buFontTx/>
              <a:buChar char="-"/>
            </a:pPr>
            <a:endParaRPr lang="en-US" dirty="0"/>
          </a:p>
          <a:p>
            <a:endParaRPr lang="en-US" dirty="0"/>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p:pic>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What is unregulated accommodation?</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a:normAutofit/>
          </a:bodyPr>
          <a:lstStyle/>
          <a:p>
            <a:r>
              <a:rPr lang="en-US" dirty="0"/>
              <a:t>According to the Children Commissioner’s 2020 Report:</a:t>
            </a:r>
          </a:p>
          <a:p>
            <a:pPr marL="342900" indent="-342900">
              <a:buFontTx/>
              <a:buChar char="-"/>
            </a:pPr>
            <a:r>
              <a:rPr lang="en-US" dirty="0"/>
              <a:t>73% is privately run;</a:t>
            </a:r>
          </a:p>
          <a:p>
            <a:pPr marL="342900" indent="-342900">
              <a:buFontTx/>
              <a:buChar char="-"/>
            </a:pPr>
            <a:r>
              <a:rPr lang="en-US" dirty="0"/>
              <a:t>It is cheaper for local authorities than placing in children’s homes;</a:t>
            </a:r>
          </a:p>
          <a:p>
            <a:pPr marL="342900" indent="-342900">
              <a:buFontTx/>
              <a:buChar char="-"/>
            </a:pPr>
            <a:r>
              <a:rPr lang="en-US" dirty="0"/>
              <a:t>In 2012/13, 7580 children had been in unregulated accommodation, in 2018/19 that figure was 12,800.</a:t>
            </a:r>
          </a:p>
          <a:p>
            <a:pPr marL="342900" indent="-342900">
              <a:buFontTx/>
              <a:buChar char="-"/>
            </a:pPr>
            <a:endParaRPr lang="en-US" dirty="0"/>
          </a:p>
          <a:p>
            <a:pPr marL="342900" indent="-342900">
              <a:buFontTx/>
              <a:buChar char="-"/>
            </a:pPr>
            <a:endParaRPr lang="en-US" dirty="0"/>
          </a:p>
          <a:p>
            <a:endParaRPr lang="en-US" dirty="0"/>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p:pic>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11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3600" dirty="0">
                <a:solidFill>
                  <a:srgbClr val="FFFFFF"/>
                </a:solidFill>
              </a:rPr>
              <a:t>Who are the children in unregulated accommodation?</a:t>
            </a:r>
            <a:endParaRPr lang="en-US" sz="3600"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527047"/>
            <a:ext cx="5111496" cy="4477967"/>
          </a:xfrm>
        </p:spPr>
        <p:txBody>
          <a:bodyPr>
            <a:normAutofit/>
          </a:bodyPr>
          <a:lstStyle/>
          <a:p>
            <a:r>
              <a:rPr lang="en-US" dirty="0"/>
              <a:t>The following groups are overrepresented in unregulated accommodation:</a:t>
            </a:r>
          </a:p>
          <a:p>
            <a:endParaRPr lang="en-US" dirty="0"/>
          </a:p>
          <a:p>
            <a:pPr marL="457200" indent="-457200">
              <a:buFontTx/>
              <a:buChar char="-"/>
            </a:pPr>
            <a:r>
              <a:rPr lang="en-US" dirty="0"/>
              <a:t>16-17 year </a:t>
            </a:r>
            <a:r>
              <a:rPr lang="en-US" dirty="0" err="1"/>
              <a:t>olds</a:t>
            </a:r>
            <a:endParaRPr lang="en-US" dirty="0"/>
          </a:p>
          <a:p>
            <a:pPr marL="457200" indent="-457200">
              <a:buFontTx/>
              <a:buChar char="-"/>
            </a:pPr>
            <a:r>
              <a:rPr lang="en-US" dirty="0"/>
              <a:t>UASC</a:t>
            </a:r>
          </a:p>
          <a:p>
            <a:pPr marL="457200" indent="-457200">
              <a:buFontTx/>
              <a:buChar char="-"/>
            </a:pPr>
            <a:r>
              <a:rPr lang="en-US" dirty="0"/>
              <a:t>Boys</a:t>
            </a:r>
          </a:p>
          <a:p>
            <a:pPr marL="457200" indent="-457200">
              <a:buFontTx/>
              <a:buChar char="-"/>
            </a:pPr>
            <a:r>
              <a:rPr lang="en-US" dirty="0"/>
              <a:t>Ethnic minorities.</a:t>
            </a:r>
          </a:p>
          <a:p>
            <a:pPr marL="457200" indent="-457200" algn="just">
              <a:buFontTx/>
              <a:buChar char="-"/>
            </a:pPr>
            <a:endParaRPr lang="en-US" dirty="0"/>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21 October 2021</a:t>
            </a: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Article 39 Unregulated Accommodation Challenge</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41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a:normAutofit fontScale="90000"/>
          </a:bodyPr>
          <a:lstStyle/>
          <a:p>
            <a:r>
              <a:rPr lang="en-US" dirty="0">
                <a:solidFill>
                  <a:srgbClr val="FFFFFF"/>
                </a:solidFill>
              </a:rPr>
              <a:t>Experiences of children in unregulated accommodation</a:t>
            </a:r>
            <a:endParaRPr lang="en-US" dirty="0"/>
          </a:p>
        </p:txBody>
      </p:sp>
    </p:spTree>
    <p:extLst>
      <p:ext uri="{BB962C8B-B14F-4D97-AF65-F5344CB8AC3E}">
        <p14:creationId xmlns:p14="http://schemas.microsoft.com/office/powerpoint/2010/main" val="428359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2400" b="0" i="0" dirty="0">
                <a:solidFill>
                  <a:srgbClr val="4A4A4A"/>
                </a:solidFill>
                <a:effectLst/>
                <a:latin typeface="Sky Text"/>
              </a:rPr>
              <a:t>"When I was in the caravan, I felt pure fear. It was my third move in just over a month. My GCSEs had finished and I knew that I hadn't achieved well because of everything that was going on."</a:t>
            </a:r>
            <a:endParaRPr lang="en-US" sz="2400" dirty="0"/>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Ashleigh, talking to ‘Become’</a:t>
            </a:r>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7</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2400" dirty="0"/>
              <a:t>“[At previous unregulated placement] if you’re not back at 10/11 they’d call police, then the police would come and ask how you are and what happened. It was frustrating. They could be more lenient and give me a call and see if I’m alright. They do that here”</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sz="2400" dirty="0"/>
              <a:t>Male, 18, East London</a:t>
            </a:r>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8</a:t>
            </a:fld>
            <a:endParaRPr lang="en-US" dirty="0">
              <a:latin typeface="Calibri" panose="020F0502020204030204"/>
            </a:endParaRPr>
          </a:p>
        </p:txBody>
      </p:sp>
    </p:spTree>
    <p:extLst>
      <p:ext uri="{BB962C8B-B14F-4D97-AF65-F5344CB8AC3E}">
        <p14:creationId xmlns:p14="http://schemas.microsoft.com/office/powerpoint/2010/main" val="304735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2800" dirty="0"/>
              <a:t>“I’ve seen people not ready. They end up getting kicked out [by the home]. It’s a big shock, that’s how people end up homeless” – female, age 19, Merseyside</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sz="2400" dirty="0"/>
              <a:t>–Female, age 19, Merseyside</a:t>
            </a:r>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9</a:t>
            </a:fld>
            <a:endParaRPr lang="en-US" dirty="0">
              <a:latin typeface="Calibri" panose="020F0502020204030204"/>
            </a:endParaRPr>
          </a:p>
        </p:txBody>
      </p:sp>
    </p:spTree>
    <p:extLst>
      <p:ext uri="{BB962C8B-B14F-4D97-AF65-F5344CB8AC3E}">
        <p14:creationId xmlns:p14="http://schemas.microsoft.com/office/powerpoint/2010/main" val="1212125123"/>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{06F464BD-518B-492F-AEC0-FB1420873E39}tf78504181_win32</Template>
  <TotalTime>0</TotalTime>
  <Words>1505</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-apple-system</vt:lpstr>
      <vt:lpstr>Arial</vt:lpstr>
      <vt:lpstr>Avenir Next LT Pro</vt:lpstr>
      <vt:lpstr>Calibri</vt:lpstr>
      <vt:lpstr>Sky Text</vt:lpstr>
      <vt:lpstr>Times New Roman</vt:lpstr>
      <vt:lpstr>Tw Cen MT</vt:lpstr>
      <vt:lpstr>ShapesVTI</vt:lpstr>
      <vt:lpstr>Article 39 v SSE Unregulated Accommodation Challenge  </vt:lpstr>
      <vt:lpstr>Article 39?</vt:lpstr>
      <vt:lpstr>What is unregulated accommodation?</vt:lpstr>
      <vt:lpstr>What is unregulated accommodation?</vt:lpstr>
      <vt:lpstr>Who are the children in unregulated accommodation?</vt:lpstr>
      <vt:lpstr>Experiences of children in unregulated accommodation</vt:lpstr>
      <vt:lpstr>"When I was in the caravan, I felt pure fear. It was my third move in just over a month. My GCSEs had finished and I knew that I hadn't achieved well because of everything that was going on."</vt:lpstr>
      <vt:lpstr>“[At previous unregulated placement] if you’re not back at 10/11 they’d call police, then the police would come and ask how you are and what happened. It was frustrating. They could be more lenient and give me a call and see if I’m alright. They do that here”</vt:lpstr>
      <vt:lpstr>“I’ve seen people not ready. They end up getting kicked out [by the home]. It’s a big shock, that’s how people end up homeless” – female, age 19, Merseyside</vt:lpstr>
      <vt:lpstr>“You get a lot more leeway, they’re a lot more understanding. In a care home you can’t do much, they don’t trust you. In semi-independent they let you learn by your own mistakes.” … “It was a big change. They gave me more freedom so I could trust them more. In care there were lots of kids so you couldn’t really talk to staff” … “I think [unregulated accommodation] is fine as it is. I think all 16 year olds should be in semi-independent as you learn life skills. It teaches you a lot about yourself, like that you can do things for yourself” </vt:lpstr>
      <vt:lpstr>Research on the impact of unregulated accommodation on children in care</vt:lpstr>
      <vt:lpstr>Care Planning, Placement and Case Review (England) (Amendment) Regulations 2021</vt:lpstr>
      <vt:lpstr>Section 22C of the Children Act 1989</vt:lpstr>
      <vt:lpstr>Section 22C of the Children Act 1989</vt:lpstr>
      <vt:lpstr>Regulation 27A of the 2021 Regulations</vt:lpstr>
      <vt:lpstr>“The ban on placing children under the age of 16 in unregulated settings is in no way intended to create an arbitrary point at which children and young people move into semi-independent or independent provision once they reach 16 years of age. Local authorities must continue to make placement decisions based on meeting the individual  needs of the child in line with their existing statutory duties.” </vt:lpstr>
      <vt:lpstr>Grounds of Challenge</vt:lpstr>
      <vt:lpstr>““We do not believe that placing children under the age of 16 in settings that are simply not equipped to meet their needs or keep them safe should ever be an option. Providing care for a complex range of needs for young children is not the purpose of independent and semi-independent provision, and these settings cannot legally do this without carrying registration as a children’s home…This is why we are moving to ban this practice. – DFE Consultation Response</vt:lpstr>
      <vt:lpstr>Irrationality </vt:lpstr>
      <vt:lpstr>Thank you and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39 v SSE Unregulated Accommodation Challenge  </dc:title>
  <dc:creator>Khatija Hafesji</dc:creator>
  <cp:lastModifiedBy>Khatija Hafesji</cp:lastModifiedBy>
  <cp:revision>1</cp:revision>
  <dcterms:created xsi:type="dcterms:W3CDTF">2021-10-21T08:50:10Z</dcterms:created>
  <dcterms:modified xsi:type="dcterms:W3CDTF">2021-10-21T10:44:09Z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